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0" r:id="rId4"/>
    <p:sldId id="259" r:id="rId5"/>
    <p:sldId id="257" r:id="rId6"/>
    <p:sldId id="263" r:id="rId7"/>
    <p:sldId id="271" r:id="rId8"/>
    <p:sldId id="266" r:id="rId9"/>
    <p:sldId id="274" r:id="rId10"/>
    <p:sldId id="273" r:id="rId11"/>
    <p:sldId id="275" r:id="rId12"/>
    <p:sldId id="276" r:id="rId13"/>
    <p:sldId id="279" r:id="rId14"/>
    <p:sldId id="278" r:id="rId15"/>
    <p:sldId id="272" r:id="rId16"/>
    <p:sldId id="270" r:id="rId17"/>
    <p:sldId id="268" r:id="rId18"/>
    <p:sldId id="269" r:id="rId19"/>
    <p:sldId id="267" r:id="rId20"/>
    <p:sldId id="264" r:id="rId21"/>
    <p:sldId id="265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3645024"/>
            <a:ext cx="3888432" cy="2921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140967"/>
            <a:ext cx="8748464" cy="208823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+mj-lt"/>
              </a:rPr>
              <a:t>О реализации проекта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a_AlternaRg" panose="020B0706020207050204" pitchFamily="34" charset="-52"/>
              </a:rPr>
              <a:t>«Астрахань. Город трудовой доблести»</a:t>
            </a:r>
            <a:endParaRPr lang="ru-RU" sz="4000" b="1" dirty="0">
              <a:solidFill>
                <a:srgbClr val="C00000"/>
              </a:solidFill>
              <a:latin typeface="a_AlternaRg" panose="020B0706020207050204" pitchFamily="34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75128"/>
            <a:ext cx="7920880" cy="1579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351" y="4262517"/>
            <a:ext cx="2736304" cy="20550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23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990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46" y="116632"/>
            <a:ext cx="9154980" cy="6475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906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5054"/>
            <a:ext cx="9144000" cy="6467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826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8360"/>
            <a:ext cx="8856984" cy="6264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312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802014" cy="622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872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6766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9007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0398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2732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1616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3734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7003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9825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3750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3232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3308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5270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1204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1737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2804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1"/>
            <a:ext cx="9144000" cy="646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0" y="1884066"/>
            <a:ext cx="4786858" cy="305514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45028" y="5013176"/>
            <a:ext cx="7699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«Рабочая встреча Президента Российской Федерации В.В. Путина </a:t>
            </a:r>
          </a:p>
          <a:p>
            <a:pPr algn="ctr"/>
            <a:r>
              <a:rPr lang="ru-RU" sz="2000" b="1" dirty="0" smtClean="0"/>
              <a:t>с губернатором  Астраханской области И.Ю. Бабушкиным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628027" y="2060848"/>
            <a:ext cx="3667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</a:rPr>
              <a:t>17 января 2022 г.</a:t>
            </a:r>
          </a:p>
          <a:p>
            <a:pPr lvl="0" algn="ctr"/>
            <a:r>
              <a:rPr lang="ru-RU" sz="2400" b="1" dirty="0" smtClean="0">
                <a:solidFill>
                  <a:prstClr val="black"/>
                </a:solidFill>
              </a:rPr>
              <a:t>Москва, Кремль</a:t>
            </a:r>
            <a:endParaRPr lang="ru-RU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297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34</Words>
  <Application>Microsoft Office PowerPoint</Application>
  <PresentationFormat>Экран (4:3)</PresentationFormat>
  <Paragraphs>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Администратор</cp:lastModifiedBy>
  <cp:revision>9</cp:revision>
  <dcterms:created xsi:type="dcterms:W3CDTF">2022-05-23T03:55:55Z</dcterms:created>
  <dcterms:modified xsi:type="dcterms:W3CDTF">2022-05-23T04:43:59Z</dcterms:modified>
</cp:coreProperties>
</file>